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1" r:id="rId5"/>
    <p:sldId id="260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BF4B"/>
    <a:srgbClr val="FF4600"/>
    <a:srgbClr val="5A5641"/>
    <a:srgbClr val="FAEE5F"/>
    <a:srgbClr val="5B7E6A"/>
    <a:srgbClr val="CDB273"/>
    <a:srgbClr val="363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9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FEE4C-1A79-77E1-496F-BFDE4974D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32B15F-0C81-F250-EFA2-768EE3BD2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05B961-0BED-B7CF-418C-705A2B06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3239A0-E05C-FD84-D232-3C236F09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818F1E-02D8-7D30-D6C4-B81D3557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53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E38CD-9DA1-491D-0F0B-F407DEF0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C48860-BBA8-5CC5-56F9-94449C7BC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373994-5019-1024-F858-55234279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52C41B-58A1-0F37-ACE3-CB0AC7C2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B2D1D9-853B-CFFB-8691-167F33EA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24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C495DD-6580-3A7D-92BD-CEFB1F274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7F7887-3E23-700F-D06A-3ECA4B79C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EE1F2F-0813-3D24-15E0-8CA1058D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87E4C2-0FA4-10D7-EAC4-6A59C639B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DA677B-3620-AC1C-C29A-C1F4EAE5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74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4CB8E-6D0B-ED07-0595-C7F2A8A5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BC3154-DBC7-A081-35CC-F27FDEC61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614663-EA6D-0DA2-C3B2-B45F6564C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2AE1A8-008B-BBA8-0AB9-62D32238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D678F-3CED-7F49-8CBE-34299289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95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A2ADD-2E19-DCC4-3D2A-85FE948C0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42A38F-58F1-6145-627C-443F9C3CE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7AD0B3-A1A3-367B-E674-211A8D7C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F410C4-5DA4-F851-BE79-72432D59B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AD85C5-6581-F310-ABA3-593EBC44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3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210A6-E7F9-374A-1F3C-B3BC8040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4E72B-072D-46D8-2870-455685C9F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92D5E6-3494-9029-D28C-C4F7B7E18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74D468-B687-9C1F-F2C0-C7D74A62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5E759-DF84-60D0-5009-7DC19E23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575A6E-3C45-264A-7079-A51AB8DB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96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E5D19-AB91-F2A1-B747-09683887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65A8CC-3E6B-5BCE-7848-51B96DF77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3E49A6-E371-9DDB-EA98-918BD99D6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153F18-1D5B-BCC0-EF0A-C88B59B1C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4B7DA3A-26CF-9067-0130-9EC03494C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F603FD3-6B42-4CEE-E0DC-1C7705E0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A3D65D-0155-0786-F6E4-0793932A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73D3A17-2522-5BF4-B91C-BA4A22FA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751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0D5AA-F7FF-9596-3776-75D954B3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7DBB53-E8C5-14C7-0912-092F107A2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5E3AE4-87A9-1920-6AF0-E35E9EF78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58DF57-6B15-1006-4F74-1595FB6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18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6DB830B-B69E-8F73-C6EC-13695952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57CAAF7-4F27-1414-2A1D-2109D4D33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6D30D0-99EC-D5CD-49B5-45B1D8D7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76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DC377-26C0-4EC8-CD92-15F72377A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37F1F-5E5B-45BB-A8FE-F6D261746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AC5E20-0B21-5D7F-1394-DE0307FD2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E00B8-CF27-15AF-0071-236E30AA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6D5E05-5832-8662-2642-C6A75F46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D26FF4-C03E-0518-6536-CE1B3392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977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8A43D-52F6-4451-BB63-F45F3C0F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EFE797-B43C-ECFA-9024-DB3E8B746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4BD594-D8F1-9ACB-CE0A-5007CC2C8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040F98-1D8C-0FC5-CFFE-B6AA27011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7E6FA-7FAE-A54B-B5CF-AD40FE35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C9AB04-F921-66F4-6286-BB080EEF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87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72AEC2-73DC-B4CB-B9C5-5B185908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19E6D9-0AEF-49E2-676E-5B66DFE03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F62B93-8A02-DA0B-59F2-027E79E73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D5EC-CFDD-430B-A72E-35D17ABA7066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A3ACD-26DE-9AD8-A5B4-8E6EE0933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8EE4D8-B83D-1BAA-B137-B50052039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31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/>
          <p:nvPr/>
        </p:nvSpPr>
        <p:spPr>
          <a:xfrm>
            <a:off x="2135013" y="1259201"/>
            <a:ext cx="8707225" cy="1996126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0DCF41-51C0-1CDA-106F-C975D80FB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2506" y="1673142"/>
            <a:ext cx="9144000" cy="1655762"/>
          </a:xfrm>
        </p:spPr>
        <p:txBody>
          <a:bodyPr>
            <a:normAutofit/>
          </a:bodyPr>
          <a:lstStyle/>
          <a:p>
            <a:r>
              <a:rPr lang="es-ES" sz="8000" dirty="0">
                <a:solidFill>
                  <a:srgbClr val="FAEE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Boxes Of Doom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23EBE1B-54D8-4BA6-3898-AFCA936FBBF2}"/>
              </a:ext>
            </a:extLst>
          </p:cNvPr>
          <p:cNvSpPr/>
          <p:nvPr/>
        </p:nvSpPr>
        <p:spPr>
          <a:xfrm>
            <a:off x="3455991" y="3668700"/>
            <a:ext cx="5788875" cy="3032315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FAEE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PROTON TEAM</a:t>
            </a:r>
          </a:p>
          <a:p>
            <a:pPr algn="ctr"/>
            <a:endParaRPr lang="es-ES" dirty="0">
              <a:solidFill>
                <a:srgbClr val="FAEE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Francisco Javier Álvarez Ordoñez</a:t>
            </a: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Juan Francisco Balseca Andrade</a:t>
            </a: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Maximiliano Lobos</a:t>
            </a: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Susana Martínez Aguilera</a:t>
            </a: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Mario Rubio González</a:t>
            </a: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Beatriz Trabanco Martínez</a:t>
            </a:r>
          </a:p>
        </p:txBody>
      </p:sp>
      <p:pic>
        <p:nvPicPr>
          <p:cNvPr id="14" name="Imagen 1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12C70B3-3782-3EC7-69F8-7B94C7B59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601" y="157500"/>
            <a:ext cx="1523809" cy="7619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5013" y="4132688"/>
            <a:ext cx="2416091" cy="210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4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MVP</a:t>
            </a:r>
            <a:endParaRPr lang="es-ES" sz="4800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23EBE1B-54D8-4BA6-3898-AFCA936FBBF2}"/>
              </a:ext>
            </a:extLst>
          </p:cNvPr>
          <p:cNvSpPr/>
          <p:nvPr/>
        </p:nvSpPr>
        <p:spPr>
          <a:xfrm>
            <a:off x="2724150" y="1628775"/>
            <a:ext cx="6962827" cy="2857236"/>
          </a:xfrm>
          <a:prstGeom prst="roundRect">
            <a:avLst>
              <a:gd name="adj" fmla="val 4388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EXPL NEGO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5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ROLES Y TRABAJO SCRUM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23EBE1B-54D8-4BA6-3898-AFCA936FBBF2}"/>
              </a:ext>
            </a:extLst>
          </p:cNvPr>
          <p:cNvSpPr/>
          <p:nvPr/>
        </p:nvSpPr>
        <p:spPr>
          <a:xfrm>
            <a:off x="523067" y="1234819"/>
            <a:ext cx="11205442" cy="5045195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  <a:p>
            <a:pPr algn="ctr"/>
            <a:endParaRPr lang="es-ES" sz="1800" dirty="0">
              <a:solidFill>
                <a:srgbClr val="FAEE5F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Scrum Master: </a:t>
            </a:r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Juan Francisco Balseca Andrade</a:t>
            </a:r>
            <a:endParaRPr lang="es-ES" dirty="0">
              <a:solidFill>
                <a:srgbClr val="FAEE5F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Product Owner: </a:t>
            </a:r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Francisco Javier Álvarez Ordoñez</a:t>
            </a:r>
          </a:p>
          <a:p>
            <a:pPr algn="ctr"/>
            <a:endParaRPr lang="es-ES" dirty="0">
              <a:solidFill>
                <a:srgbClr val="96BF4B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Equipo principal HTML:</a:t>
            </a:r>
            <a:endParaRPr lang="es-ES" dirty="0">
              <a:solidFill>
                <a:srgbClr val="96BF4B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Susana Martínez Aguilera</a:t>
            </a:r>
          </a:p>
          <a:p>
            <a:pPr algn="ctr"/>
            <a:endParaRPr lang="es-ES" dirty="0">
              <a:solidFill>
                <a:srgbClr val="96BF4B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Equipo principal CSS:</a:t>
            </a:r>
          </a:p>
          <a:p>
            <a:pPr algn="ctr"/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Francisco Javier Álvarez Ordoñez</a:t>
            </a:r>
          </a:p>
          <a:p>
            <a:pPr algn="ctr"/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Beatriz Trabanco Martínez</a:t>
            </a:r>
          </a:p>
          <a:p>
            <a:pPr algn="ctr"/>
            <a:endParaRPr lang="es-ES" dirty="0">
              <a:solidFill>
                <a:srgbClr val="96BF4B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Equipo principal JavaScript:</a:t>
            </a:r>
          </a:p>
          <a:p>
            <a:pPr algn="ctr"/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Mario Rubio González</a:t>
            </a:r>
          </a:p>
          <a:p>
            <a:pPr algn="ctr"/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Maximiliano Lobos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ROADMAP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E9B4E6-8391-78DF-21C8-93B663AB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5" y="2613312"/>
            <a:ext cx="11305166" cy="360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34363CE-7086-DEFC-8037-FEA998E51442}"/>
              </a:ext>
            </a:extLst>
          </p:cNvPr>
          <p:cNvSpPr/>
          <p:nvPr/>
        </p:nvSpPr>
        <p:spPr>
          <a:xfrm>
            <a:off x="2858432" y="1559667"/>
            <a:ext cx="6144891" cy="820282"/>
          </a:xfrm>
          <a:prstGeom prst="roundRect">
            <a:avLst>
              <a:gd name="adj" fmla="val 4388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Diagrama de Gantt</a:t>
            </a:r>
          </a:p>
        </p:txBody>
      </p:sp>
    </p:spTree>
    <p:extLst>
      <p:ext uri="{BB962C8B-B14F-4D97-AF65-F5344CB8AC3E}">
        <p14:creationId xmlns:p14="http://schemas.microsoft.com/office/powerpoint/2010/main" val="195321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29322A8-570C-5883-A87F-AA51CB66E0AF}"/>
              </a:ext>
            </a:extLst>
          </p:cNvPr>
          <p:cNvGrpSpPr/>
          <p:nvPr/>
        </p:nvGrpSpPr>
        <p:grpSpPr>
          <a:xfrm>
            <a:off x="170492" y="1169880"/>
            <a:ext cx="6502811" cy="4513744"/>
            <a:chOff x="170492" y="1169880"/>
            <a:chExt cx="6502811" cy="4827508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4114BDB4-F33A-FC7E-CA29-5AA3EA7E7FBD}"/>
                </a:ext>
              </a:extLst>
            </p:cNvPr>
            <p:cNvSpPr/>
            <p:nvPr/>
          </p:nvSpPr>
          <p:spPr>
            <a:xfrm>
              <a:off x="170492" y="1169880"/>
              <a:ext cx="6502811" cy="4827508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67973001-7ADC-AE71-93E7-320F031C10CB}"/>
                </a:ext>
              </a:extLst>
            </p:cNvPr>
            <p:cNvSpPr txBox="1"/>
            <p:nvPr/>
          </p:nvSpPr>
          <p:spPr>
            <a:xfrm>
              <a:off x="2229591" y="1348040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de Escritorio 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774F3F4-493E-D2D5-B034-3C83442F7E63}"/>
              </a:ext>
            </a:extLst>
          </p:cNvPr>
          <p:cNvGrpSpPr/>
          <p:nvPr/>
        </p:nvGrpSpPr>
        <p:grpSpPr>
          <a:xfrm>
            <a:off x="6807132" y="1169880"/>
            <a:ext cx="5214376" cy="4513744"/>
            <a:chOff x="6708684" y="1169880"/>
            <a:chExt cx="5214376" cy="4702002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BC9151BF-8FFD-F479-5D6A-D33896EA9BE1}"/>
                </a:ext>
              </a:extLst>
            </p:cNvPr>
            <p:cNvSpPr/>
            <p:nvPr/>
          </p:nvSpPr>
          <p:spPr>
            <a:xfrm>
              <a:off x="6708684" y="1169880"/>
              <a:ext cx="5214376" cy="4702002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126A2A2-4E28-446C-EFC9-3F27C759A0C7}"/>
                </a:ext>
              </a:extLst>
            </p:cNvPr>
            <p:cNvSpPr txBox="1"/>
            <p:nvPr/>
          </p:nvSpPr>
          <p:spPr>
            <a:xfrm>
              <a:off x="8374575" y="1335128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mobile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SKETCH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E926A4-CCE5-5866-C35C-31CDEDC1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018" y="1871017"/>
            <a:ext cx="1912216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813C0D7-2845-5AD0-3C08-DC28CD336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06" y="1892126"/>
            <a:ext cx="1900992" cy="427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47D8D8-BBB0-E44F-7F78-0173FFF0F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05" y="1871018"/>
            <a:ext cx="6032979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891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6AB53E01-9DCA-3F3D-7012-C51AECCA6DFD}"/>
              </a:ext>
            </a:extLst>
          </p:cNvPr>
          <p:cNvGrpSpPr/>
          <p:nvPr/>
        </p:nvGrpSpPr>
        <p:grpSpPr>
          <a:xfrm>
            <a:off x="6807132" y="1169879"/>
            <a:ext cx="5214376" cy="4576497"/>
            <a:chOff x="6708684" y="1169880"/>
            <a:chExt cx="5214376" cy="470200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AB26545F-D1A3-02AF-6A17-ADB4B2CE1D66}"/>
                </a:ext>
              </a:extLst>
            </p:cNvPr>
            <p:cNvSpPr/>
            <p:nvPr/>
          </p:nvSpPr>
          <p:spPr>
            <a:xfrm>
              <a:off x="6708684" y="1169880"/>
              <a:ext cx="5214376" cy="4702002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EF61DAD-A77B-3F56-4505-BF1BC8113D9F}"/>
                </a:ext>
              </a:extLst>
            </p:cNvPr>
            <p:cNvSpPr txBox="1"/>
            <p:nvPr/>
          </p:nvSpPr>
          <p:spPr>
            <a:xfrm>
              <a:off x="8374575" y="1335128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mobile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BB160C6-506A-9648-548A-0652AFC4891B}"/>
              </a:ext>
            </a:extLst>
          </p:cNvPr>
          <p:cNvGrpSpPr/>
          <p:nvPr/>
        </p:nvGrpSpPr>
        <p:grpSpPr>
          <a:xfrm>
            <a:off x="170492" y="1169879"/>
            <a:ext cx="6502811" cy="4576497"/>
            <a:chOff x="170492" y="1169880"/>
            <a:chExt cx="6502811" cy="4827508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D9FB3C8-7E6F-4595-EC6D-426539982777}"/>
                </a:ext>
              </a:extLst>
            </p:cNvPr>
            <p:cNvSpPr/>
            <p:nvPr/>
          </p:nvSpPr>
          <p:spPr>
            <a:xfrm>
              <a:off x="170492" y="1169880"/>
              <a:ext cx="6502811" cy="4827508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A23EFAE-A2AA-56E5-8B3E-5C101E4B82E5}"/>
                </a:ext>
              </a:extLst>
            </p:cNvPr>
            <p:cNvSpPr txBox="1"/>
            <p:nvPr/>
          </p:nvSpPr>
          <p:spPr>
            <a:xfrm>
              <a:off x="2229591" y="1348040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de Escritorio 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MOCKUP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17D97C-2713-E51F-59D3-6FD1FFEB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1" y="2000139"/>
            <a:ext cx="5957887" cy="418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AB7D23A-9FF8-9FEB-866D-25CAA62C2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" t="3387" r="7473" b="1709"/>
          <a:stretch/>
        </p:blipFill>
        <p:spPr bwMode="auto">
          <a:xfrm>
            <a:off x="7292810" y="2000137"/>
            <a:ext cx="1846710" cy="41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BE0E6D5-546C-48AC-7862-8094AD28B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 r="519"/>
          <a:stretch/>
        </p:blipFill>
        <p:spPr bwMode="auto">
          <a:xfrm>
            <a:off x="9759027" y="2000137"/>
            <a:ext cx="1862081" cy="41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26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B26545F-D1A3-02AF-6A17-ADB4B2CE1D66}"/>
              </a:ext>
            </a:extLst>
          </p:cNvPr>
          <p:cNvSpPr/>
          <p:nvPr/>
        </p:nvSpPr>
        <p:spPr>
          <a:xfrm>
            <a:off x="6807132" y="1169879"/>
            <a:ext cx="5214376" cy="5078521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>
              <a:solidFill>
                <a:srgbClr val="FAEE5F"/>
              </a:solidFill>
              <a:latin typeface="Avenir Next LT Pro Demi" panose="020B0604020202020204" pitchFamily="34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BB160C6-506A-9648-548A-0652AFC4891B}"/>
              </a:ext>
            </a:extLst>
          </p:cNvPr>
          <p:cNvGrpSpPr/>
          <p:nvPr/>
        </p:nvGrpSpPr>
        <p:grpSpPr>
          <a:xfrm>
            <a:off x="189739" y="1183454"/>
            <a:ext cx="6502811" cy="5064946"/>
            <a:chOff x="170492" y="1169880"/>
            <a:chExt cx="6502811" cy="4827508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D9FB3C8-7E6F-4595-EC6D-426539982777}"/>
                </a:ext>
              </a:extLst>
            </p:cNvPr>
            <p:cNvSpPr/>
            <p:nvPr/>
          </p:nvSpPr>
          <p:spPr>
            <a:xfrm>
              <a:off x="170492" y="1169880"/>
              <a:ext cx="6502811" cy="4827508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A23EFAE-A2AA-56E5-8B3E-5C101E4B82E5}"/>
                </a:ext>
              </a:extLst>
            </p:cNvPr>
            <p:cNvSpPr txBox="1"/>
            <p:nvPr/>
          </p:nvSpPr>
          <p:spPr>
            <a:xfrm>
              <a:off x="1916738" y="1415785"/>
              <a:ext cx="3010317" cy="8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Primeras referencias </a:t>
              </a:r>
            </a:p>
            <a:p>
              <a:endParaRPr lang="es-ES" sz="2400" dirty="0"/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COLORES Y ESTILO DE FUENTE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5DDC9F1-793A-D7D4-C59F-5BE34C703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78" y="2013667"/>
            <a:ext cx="5881581" cy="270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DB1C84E-D379-EB71-A4B1-3A50C4338745}"/>
              </a:ext>
            </a:extLst>
          </p:cNvPr>
          <p:cNvSpPr txBox="1"/>
          <p:nvPr/>
        </p:nvSpPr>
        <p:spPr>
          <a:xfrm>
            <a:off x="7155774" y="1441454"/>
            <a:ext cx="4513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Paleta de colores y fuente final</a:t>
            </a:r>
          </a:p>
          <a:p>
            <a:endParaRPr lang="es-ES" sz="2400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B5DD5AA-2DF2-8A4B-62DF-AA68C14C7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17" y="2054924"/>
            <a:ext cx="4627205" cy="383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37DFF60-1A73-7464-40BB-3357791D9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70"/>
          <a:stretch/>
        </p:blipFill>
        <p:spPr bwMode="auto">
          <a:xfrm>
            <a:off x="9934723" y="5409603"/>
            <a:ext cx="1969507" cy="5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352B401-585A-0D4A-555C-4888C433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000" y="5073778"/>
            <a:ext cx="12477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251AD5E1-99C2-B6FB-54B4-DF15AD4A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6" y="5014861"/>
            <a:ext cx="1461563" cy="6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>
            <a:extLst>
              <a:ext uri="{FF2B5EF4-FFF2-40B4-BE49-F238E27FC236}">
                <a16:creationId xmlns:a16="http://schemas.microsoft.com/office/drawing/2014/main" id="{8F63E459-87E2-3FB4-0556-3E726A014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43" y="5114554"/>
            <a:ext cx="1885413" cy="86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8AE9D1BA-4AB4-3AAB-200E-557F7416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849" y="4870547"/>
            <a:ext cx="1824136" cy="80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04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6AB53E01-9DCA-3F3D-7012-C51AECCA6DFD}"/>
              </a:ext>
            </a:extLst>
          </p:cNvPr>
          <p:cNvGrpSpPr/>
          <p:nvPr/>
        </p:nvGrpSpPr>
        <p:grpSpPr>
          <a:xfrm>
            <a:off x="6807132" y="1169879"/>
            <a:ext cx="5214376" cy="4603392"/>
            <a:chOff x="6708684" y="1169880"/>
            <a:chExt cx="5214376" cy="470200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AB26545F-D1A3-02AF-6A17-ADB4B2CE1D66}"/>
                </a:ext>
              </a:extLst>
            </p:cNvPr>
            <p:cNvSpPr/>
            <p:nvPr/>
          </p:nvSpPr>
          <p:spPr>
            <a:xfrm>
              <a:off x="6708684" y="1169880"/>
              <a:ext cx="5214376" cy="4702002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EF61DAD-A77B-3F56-4505-BF1BC8113D9F}"/>
                </a:ext>
              </a:extLst>
            </p:cNvPr>
            <p:cNvSpPr txBox="1"/>
            <p:nvPr/>
          </p:nvSpPr>
          <p:spPr>
            <a:xfrm>
              <a:off x="8374575" y="1335128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mobile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BB160C6-506A-9648-548A-0652AFC4891B}"/>
              </a:ext>
            </a:extLst>
          </p:cNvPr>
          <p:cNvGrpSpPr/>
          <p:nvPr/>
        </p:nvGrpSpPr>
        <p:grpSpPr>
          <a:xfrm>
            <a:off x="170492" y="1169880"/>
            <a:ext cx="6502811" cy="4603392"/>
            <a:chOff x="170492" y="1169880"/>
            <a:chExt cx="6502811" cy="4827508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D9FB3C8-7E6F-4595-EC6D-426539982777}"/>
                </a:ext>
              </a:extLst>
            </p:cNvPr>
            <p:cNvSpPr/>
            <p:nvPr/>
          </p:nvSpPr>
          <p:spPr>
            <a:xfrm>
              <a:off x="170492" y="1169880"/>
              <a:ext cx="6502811" cy="4827508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A23EFAE-A2AA-56E5-8B3E-5C101E4B82E5}"/>
                </a:ext>
              </a:extLst>
            </p:cNvPr>
            <p:cNvSpPr txBox="1"/>
            <p:nvPr/>
          </p:nvSpPr>
          <p:spPr>
            <a:xfrm>
              <a:off x="2229591" y="1348040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de Escritorio 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WIREFRAME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EF847E4-F42D-E7E0-BEDA-1FBB5805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29" y="1890830"/>
            <a:ext cx="1830851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DC637406-A4D0-70F9-45E7-B62F1D28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406" y="1890830"/>
            <a:ext cx="1830851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F3838EC1-7A12-CEF2-9E95-5263A995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59" y="1964437"/>
            <a:ext cx="5836812" cy="4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331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123</Words>
  <Application>Microsoft Office PowerPoint</Application>
  <PresentationFormat>Panorámica</PresentationFormat>
  <Paragraphs>48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Avenir Next LT Pro Demi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- Buda -</dc:creator>
  <cp:lastModifiedBy>- Buda -</cp:lastModifiedBy>
  <cp:revision>5</cp:revision>
  <dcterms:created xsi:type="dcterms:W3CDTF">2022-06-15T13:34:30Z</dcterms:created>
  <dcterms:modified xsi:type="dcterms:W3CDTF">2022-06-17T07:17:52Z</dcterms:modified>
</cp:coreProperties>
</file>